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479" r:id="rId3"/>
    <p:sldId id="480" r:id="rId4"/>
    <p:sldId id="481" r:id="rId5"/>
    <p:sldId id="483" r:id="rId6"/>
    <p:sldId id="484" r:id="rId7"/>
    <p:sldId id="485" r:id="rId8"/>
    <p:sldId id="486" r:id="rId9"/>
    <p:sldId id="487" r:id="rId10"/>
    <p:sldId id="482" r:id="rId11"/>
    <p:sldId id="488" r:id="rId12"/>
    <p:sldId id="491" r:id="rId13"/>
    <p:sldId id="492" r:id="rId14"/>
    <p:sldId id="493" r:id="rId15"/>
    <p:sldId id="496" r:id="rId16"/>
    <p:sldId id="495" r:id="rId17"/>
    <p:sldId id="494" r:id="rId18"/>
    <p:sldId id="497" r:id="rId19"/>
    <p:sldId id="500" r:id="rId20"/>
    <p:sldId id="498" r:id="rId21"/>
    <p:sldId id="499" r:id="rId22"/>
    <p:sldId id="50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43952" y="3071139"/>
            <a:ext cx="5365630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162" y="0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25</a:t>
            </a:r>
            <a:r>
              <a:rPr lang="ko-KR" altLang="en-US" sz="4000" dirty="0" smtClean="0"/>
              <a:t>강 </a:t>
            </a:r>
            <a:r>
              <a:rPr lang="ko-KR" altLang="en-US" sz="4000" dirty="0" err="1" smtClean="0"/>
              <a:t>리니어</a:t>
            </a:r>
            <a:r>
              <a:rPr lang="ko-KR" altLang="en-US" sz="4000" dirty="0" smtClean="0"/>
              <a:t> 레이아웃 응용실습</a:t>
            </a:r>
            <a:r>
              <a:rPr lang="en-US" altLang="ko-KR" sz="4000" dirty="0" smtClean="0"/>
              <a:t>(2)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276578" y="1130346"/>
            <a:ext cx="8395895" cy="10963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배경 이미지를 삽입한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리니어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레이아웃의 응용실습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b="1" dirty="0" smtClean="0">
                <a:solidFill>
                  <a:srgbClr val="0070C0"/>
                </a:solidFill>
              </a:rPr>
              <a:t>이미지파일을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res/</a:t>
            </a:r>
            <a:r>
              <a:rPr lang="en-US" altLang="ko-KR" sz="2400" b="1" dirty="0" err="1" smtClean="0">
                <a:solidFill>
                  <a:srgbClr val="0070C0"/>
                </a:solidFill>
              </a:rPr>
              <a:t>drawable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폴더에 추가하는 방법</a:t>
            </a:r>
            <a:endParaRPr lang="en-US" altLang="ko-KR" sz="24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sz="24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8477" y="315580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학습 목표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412101" y="3682984"/>
            <a:ext cx="5182497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리니어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레이아웃의 기본개념과 특성을 이해</a:t>
            </a:r>
            <a:endParaRPr lang="en-US" altLang="ko-KR" sz="1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리니어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다양한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텍스트뷰를</a:t>
            </a:r>
            <a:r>
              <a:rPr lang="ko-KR" altLang="en-US" sz="1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응용 </a:t>
            </a:r>
            <a:endParaRPr lang="en-US" altLang="ko-KR" sz="1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</a:t>
            </a:r>
            <a:endParaRPr lang="en-US" altLang="ko-KR" sz="1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854" b="24343"/>
          <a:stretch/>
        </p:blipFill>
        <p:spPr>
          <a:xfrm>
            <a:off x="163902" y="681137"/>
            <a:ext cx="10506973" cy="6197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02" y="10351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[shape_title.xml]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1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26543" y="293191"/>
            <a:ext cx="863504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&lt;shape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android:shape</a:t>
            </a:r>
            <a:r>
              <a:rPr lang="en-US" altLang="ko-KR" dirty="0"/>
              <a:t>="rectangle"  &gt;</a:t>
            </a:r>
          </a:p>
          <a:p>
            <a:endParaRPr lang="en-US" altLang="ko-KR" dirty="0"/>
          </a:p>
          <a:p>
            <a:r>
              <a:rPr lang="en-US" altLang="ko-KR" dirty="0"/>
              <a:t>    &lt;solid </a:t>
            </a:r>
            <a:r>
              <a:rPr lang="en-US" altLang="ko-KR" dirty="0" err="1"/>
              <a:t>android:color</a:t>
            </a:r>
            <a:r>
              <a:rPr lang="en-US" altLang="ko-KR" dirty="0"/>
              <a:t>="#3061380B" /&gt;</a:t>
            </a:r>
          </a:p>
          <a:p>
            <a:endParaRPr lang="en-US" altLang="ko-KR" dirty="0"/>
          </a:p>
          <a:p>
            <a:r>
              <a:rPr lang="en-US" altLang="ko-KR" dirty="0"/>
              <a:t>    &lt;padding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android:top</a:t>
            </a:r>
            <a:r>
              <a:rPr lang="en-US" altLang="ko-KR" dirty="0"/>
              <a:t>="2dp"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android:bottom</a:t>
            </a:r>
            <a:r>
              <a:rPr lang="en-US" altLang="ko-KR" dirty="0"/>
              <a:t>="2dp"    &gt;</a:t>
            </a:r>
          </a:p>
          <a:p>
            <a:r>
              <a:rPr lang="en-US" altLang="ko-KR" dirty="0"/>
              <a:t>    &lt;/padding&gt;</a:t>
            </a:r>
          </a:p>
          <a:p>
            <a:endParaRPr lang="en-US" altLang="ko-KR" dirty="0"/>
          </a:p>
          <a:p>
            <a:r>
              <a:rPr lang="en-US" altLang="ko-KR" dirty="0"/>
              <a:t>    &lt;corners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android:radius</a:t>
            </a:r>
            <a:r>
              <a:rPr lang="en-US" altLang="ko-KR" dirty="0"/>
              <a:t>="5dp"   &gt;</a:t>
            </a:r>
          </a:p>
          <a:p>
            <a:r>
              <a:rPr lang="en-US" altLang="ko-KR" dirty="0"/>
              <a:t>    &lt;/corners&gt;</a:t>
            </a:r>
          </a:p>
          <a:p>
            <a:endParaRPr lang="en-US" altLang="ko-KR" dirty="0"/>
          </a:p>
          <a:p>
            <a:r>
              <a:rPr lang="en-US" altLang="ko-KR" dirty="0"/>
              <a:t>&lt;/shape&gt;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58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234"/>
            <a:ext cx="11979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FF0000"/>
                </a:solidFill>
              </a:rPr>
              <a:t>배경이미지파일인 </a:t>
            </a:r>
            <a:r>
              <a:rPr lang="en-US" altLang="ko-KR" dirty="0" smtClean="0">
                <a:solidFill>
                  <a:srgbClr val="FF0000"/>
                </a:solidFill>
              </a:rPr>
              <a:t>[road.png]</a:t>
            </a:r>
            <a:r>
              <a:rPr lang="ko-KR" altLang="en-US" dirty="0" smtClean="0">
                <a:solidFill>
                  <a:srgbClr val="FF0000"/>
                </a:solidFill>
              </a:rPr>
              <a:t>파일을 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ko-KR" altLang="en-US" dirty="0" smtClean="0">
                <a:solidFill>
                  <a:srgbClr val="FF0000"/>
                </a:solidFill>
              </a:rPr>
              <a:t>폴더에 삽입하기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prstClr val="black"/>
                </a:solidFill>
              </a:rPr>
              <a:t>P</a:t>
            </a:r>
            <a:r>
              <a:rPr lang="en-US" altLang="ko-KR" dirty="0">
                <a:solidFill>
                  <a:prstClr val="black"/>
                </a:solidFill>
              </a:rPr>
              <a:t>C</a:t>
            </a:r>
            <a:r>
              <a:rPr lang="ko-KR" altLang="en-US" dirty="0" smtClean="0">
                <a:solidFill>
                  <a:prstClr val="black"/>
                </a:solidFill>
              </a:rPr>
              <a:t>에 있는 </a:t>
            </a:r>
            <a:r>
              <a:rPr lang="en-US" altLang="ko-KR" dirty="0">
                <a:solidFill>
                  <a:srgbClr val="FF0000"/>
                </a:solidFill>
              </a:rPr>
              <a:t>road.png </a:t>
            </a:r>
            <a:r>
              <a:rPr lang="ko-KR" altLang="en-US" dirty="0" smtClean="0">
                <a:solidFill>
                  <a:prstClr val="black"/>
                </a:solidFill>
              </a:rPr>
              <a:t>그림을 선택하여 복사</a:t>
            </a:r>
            <a:r>
              <a:rPr lang="en-US" altLang="ko-KR" dirty="0" smtClean="0">
                <a:solidFill>
                  <a:prstClr val="black"/>
                </a:solidFill>
              </a:rPr>
              <a:t>(Ctrl + c)</a:t>
            </a:r>
            <a:r>
              <a:rPr lang="ko-KR" altLang="en-US" dirty="0" smtClean="0">
                <a:solidFill>
                  <a:prstClr val="black"/>
                </a:solidFill>
              </a:rPr>
              <a:t>한다</a:t>
            </a:r>
            <a:r>
              <a:rPr lang="en-US" altLang="ko-KR" dirty="0" smtClean="0">
                <a:solidFill>
                  <a:prstClr val="black"/>
                </a:solidFill>
              </a:rPr>
              <a:t>. res/</a:t>
            </a:r>
            <a:r>
              <a:rPr lang="en-US" altLang="ko-KR" dirty="0" err="1" smtClean="0">
                <a:solidFill>
                  <a:prstClr val="black"/>
                </a:solidFill>
              </a:rPr>
              <a:t>drawable</a:t>
            </a:r>
            <a:r>
              <a:rPr lang="ko-KR" altLang="en-US" dirty="0" smtClean="0">
                <a:solidFill>
                  <a:prstClr val="black"/>
                </a:solidFill>
              </a:rPr>
              <a:t>폴더를 클릭해서 </a:t>
            </a:r>
            <a:r>
              <a:rPr lang="ko-KR" altLang="en-US" dirty="0" err="1" smtClean="0">
                <a:solidFill>
                  <a:prstClr val="black"/>
                </a:solidFill>
              </a:rPr>
              <a:t>붙여넣기</a:t>
            </a:r>
            <a:r>
              <a:rPr lang="en-US" altLang="ko-KR" dirty="0" smtClean="0">
                <a:solidFill>
                  <a:prstClr val="black"/>
                </a:solidFill>
              </a:rPr>
              <a:t>( Ctrl + v)</a:t>
            </a:r>
            <a:r>
              <a:rPr lang="ko-KR" altLang="en-US" dirty="0" smtClean="0">
                <a:solidFill>
                  <a:prstClr val="black"/>
                </a:solidFill>
              </a:rPr>
              <a:t>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또는 </a:t>
            </a:r>
            <a:r>
              <a:rPr lang="en-US" altLang="ko-KR" dirty="0">
                <a:solidFill>
                  <a:prstClr val="black"/>
                </a:solidFill>
              </a:rPr>
              <a:t>res/</a:t>
            </a:r>
            <a:r>
              <a:rPr lang="en-US" altLang="ko-KR" dirty="0" err="1">
                <a:solidFill>
                  <a:prstClr val="black"/>
                </a:solidFill>
              </a:rPr>
              <a:t>drawable</a:t>
            </a:r>
            <a:r>
              <a:rPr lang="ko-KR" altLang="en-US" dirty="0">
                <a:solidFill>
                  <a:prstClr val="black"/>
                </a:solidFill>
              </a:rPr>
              <a:t>폴더를 </a:t>
            </a:r>
            <a:r>
              <a:rPr lang="ko-KR" altLang="en-US" dirty="0" smtClean="0">
                <a:solidFill>
                  <a:prstClr val="black"/>
                </a:solidFill>
              </a:rPr>
              <a:t>마우스 오른쪽 버튼을 클릭하면 나타나는  팝업메뉴에서 </a:t>
            </a:r>
            <a:r>
              <a:rPr lang="en-US" altLang="ko-KR" dirty="0" smtClean="0">
                <a:solidFill>
                  <a:prstClr val="black"/>
                </a:solidFill>
              </a:rPr>
              <a:t>“Paste”</a:t>
            </a:r>
            <a:r>
              <a:rPr lang="ko-KR" altLang="en-US" dirty="0" smtClean="0">
                <a:solidFill>
                  <a:prstClr val="black"/>
                </a:solidFill>
              </a:rPr>
              <a:t>를 클릭한다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7373" b="15254"/>
          <a:stretch/>
        </p:blipFill>
        <p:spPr>
          <a:xfrm>
            <a:off x="-1" y="1058160"/>
            <a:ext cx="4722159" cy="4277320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69927" b="58964"/>
          <a:stretch/>
        </p:blipFill>
        <p:spPr>
          <a:xfrm>
            <a:off x="4873841" y="1262346"/>
            <a:ext cx="3666478" cy="2814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57373" b="22815"/>
          <a:stretch/>
        </p:blipFill>
        <p:spPr>
          <a:xfrm>
            <a:off x="6968971" y="1828943"/>
            <a:ext cx="5010399" cy="48669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43199" y="5061942"/>
            <a:ext cx="1651247" cy="273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882718" y="3417903"/>
            <a:ext cx="2086253" cy="328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27760" y="4076567"/>
            <a:ext cx="2317072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6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5" y="3127158"/>
            <a:ext cx="6600825" cy="2428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4" y="533085"/>
            <a:ext cx="5145470" cy="51881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82392" y="5175682"/>
            <a:ext cx="1020932" cy="545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055223" y="5033639"/>
            <a:ext cx="1003177" cy="522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0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778" b="16011"/>
          <a:stretch/>
        </p:blipFill>
        <p:spPr>
          <a:xfrm>
            <a:off x="781235" y="786228"/>
            <a:ext cx="11141476" cy="60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010" b="8852"/>
          <a:stretch/>
        </p:blipFill>
        <p:spPr>
          <a:xfrm>
            <a:off x="179512" y="373307"/>
            <a:ext cx="8628058" cy="6411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39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9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9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053" b="9707"/>
          <a:stretch/>
        </p:blipFill>
        <p:spPr>
          <a:xfrm>
            <a:off x="103517" y="497635"/>
            <a:ext cx="9601199" cy="63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5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3849" y="467150"/>
            <a:ext cx="100929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/road"&gt;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shape_title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12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93962" y="700539"/>
            <a:ext cx="85401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="right"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android:layout_marginTop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android:layout_marginBottom</a:t>
            </a:r>
            <a:r>
              <a:rPr lang="en-US" altLang="ko-KR" dirty="0"/>
              <a:t>="10dp"/&gt;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="@string/body02"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560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303" b="43336"/>
          <a:stretch/>
        </p:blipFill>
        <p:spPr>
          <a:xfrm>
            <a:off x="156387" y="369332"/>
            <a:ext cx="11725839" cy="58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8671" t="10224" r="38724"/>
          <a:stretch/>
        </p:blipFill>
        <p:spPr>
          <a:xfrm>
            <a:off x="3261945" y="677108"/>
            <a:ext cx="2954216" cy="60226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6804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  <a:defRPr/>
            </a:pPr>
            <a:r>
              <a:rPr lang="en-US" altLang="ko-KR" sz="2800" kern="0" dirty="0" smtClean="0">
                <a:solidFill>
                  <a:prstClr val="black"/>
                </a:solidFill>
              </a:rPr>
              <a:t> </a:t>
            </a:r>
            <a:r>
              <a:rPr lang="en-US" altLang="ko-KR" sz="2800" kern="0" dirty="0" err="1" smtClean="0">
                <a:solidFill>
                  <a:prstClr val="black"/>
                </a:solidFill>
              </a:rPr>
              <a:t>PoemWork</a:t>
            </a:r>
            <a:r>
              <a:rPr lang="ko-KR" altLang="en-US" sz="2800" kern="0" dirty="0" smtClean="0">
                <a:solidFill>
                  <a:prstClr val="black"/>
                </a:solidFill>
              </a:rPr>
              <a:t>실습</a:t>
            </a:r>
            <a:r>
              <a:rPr lang="en-US" altLang="ko-KR" sz="2800" kern="0" dirty="0" smtClean="0">
                <a:solidFill>
                  <a:prstClr val="black"/>
                </a:solidFill>
              </a:rPr>
              <a:t>-3</a:t>
            </a:r>
            <a:endParaRPr lang="en-US" altLang="ko-KR" kern="0" dirty="0" smtClean="0">
              <a:solidFill>
                <a:prstClr val="black"/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prstClr val="black"/>
                </a:solidFill>
              </a:rPr>
              <a:t>배경이미지삽입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dirty="0" smtClean="0">
                <a:solidFill>
                  <a:prstClr val="black"/>
                </a:solidFill>
              </a:rPr>
              <a:t> 레이아웃 배치</a:t>
            </a:r>
            <a:endParaRPr lang="ko-KR" altLang="en-US" kern="0" dirty="0" smtClean="0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440116" y="4562046"/>
            <a:ext cx="680990" cy="707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6"/>
          </p:cNvCxnSpPr>
          <p:nvPr/>
        </p:nvCxnSpPr>
        <p:spPr>
          <a:xfrm flipV="1">
            <a:off x="5121106" y="1116623"/>
            <a:ext cx="3376118" cy="3799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9067" t="10085" r="38665" b="-213"/>
          <a:stretch/>
        </p:blipFill>
        <p:spPr>
          <a:xfrm>
            <a:off x="8497224" y="108327"/>
            <a:ext cx="3451522" cy="67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1931" y="1630393"/>
            <a:ext cx="786729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com.example.poemwork_3;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682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2997" b="9284"/>
          <a:stretch/>
        </p:blipFill>
        <p:spPr>
          <a:xfrm>
            <a:off x="116250" y="369332"/>
            <a:ext cx="9614345" cy="6371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251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710" y="437932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package="com.example.poemwork_3"&gt;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15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503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[strings.xml]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100" b="10337"/>
          <a:stretch/>
        </p:blipFill>
        <p:spPr>
          <a:xfrm>
            <a:off x="71986" y="369332"/>
            <a:ext cx="10038171" cy="64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1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6814" y="0"/>
            <a:ext cx="1186132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&lt;resources&gt;</a:t>
            </a:r>
          </a:p>
          <a:p>
            <a:r>
              <a:rPr lang="en-US" altLang="ko-KR" sz="1600" dirty="0"/>
              <a:t>    &lt;string name="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"&gt;</a:t>
            </a:r>
            <a:r>
              <a:rPr lang="ko-KR" altLang="en-US" sz="1600" dirty="0"/>
              <a:t>시</a:t>
            </a:r>
            <a:r>
              <a:rPr lang="en-US" altLang="ko-KR" sz="1600" dirty="0"/>
              <a:t>&lt;/string&gt;</a:t>
            </a:r>
          </a:p>
          <a:p>
            <a:r>
              <a:rPr lang="en-US" altLang="ko-KR" sz="1600" dirty="0"/>
              <a:t>    &lt;string name="title02"&gt;</a:t>
            </a:r>
            <a:r>
              <a:rPr lang="ko-KR" altLang="en-US" sz="1600" dirty="0"/>
              <a:t>가지 않은 길</a:t>
            </a:r>
            <a:r>
              <a:rPr lang="en-US" altLang="ko-KR" sz="1600" dirty="0"/>
              <a:t>&lt;/string&gt;</a:t>
            </a:r>
          </a:p>
          <a:p>
            <a:r>
              <a:rPr lang="en-US" altLang="ko-KR" sz="1600" dirty="0"/>
              <a:t>    &lt;string name="author02"&gt;</a:t>
            </a:r>
            <a:r>
              <a:rPr lang="ko-KR" altLang="en-US" sz="1600" dirty="0" err="1"/>
              <a:t>로버트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프로스트</a:t>
            </a:r>
            <a:r>
              <a:rPr lang="en-US" altLang="ko-KR" sz="1600" dirty="0"/>
              <a:t>&lt;/string&gt;</a:t>
            </a:r>
          </a:p>
          <a:p>
            <a:r>
              <a:rPr lang="en-US" altLang="ko-KR" sz="1600" dirty="0"/>
              <a:t>    &lt;string name="body02"&gt;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노란 숲 속 두 갈래로 길이 나 있었습니다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두 길 다 가보지 못하는 것이 안타까워</a:t>
            </a:r>
            <a:r>
              <a:rPr lang="en-US" altLang="ko-KR" sz="1600" dirty="0"/>
              <a:t>,\n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한동안 나그네로 서서</a:t>
            </a:r>
            <a:r>
              <a:rPr lang="en-US" altLang="ko-KR" sz="1600" dirty="0"/>
              <a:t>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한쪽 깊이 굽어 꺾여 </a:t>
            </a:r>
            <a:r>
              <a:rPr lang="ko-KR" altLang="en-US" sz="1600" dirty="0" err="1"/>
              <a:t>내려한</a:t>
            </a:r>
            <a:r>
              <a:rPr lang="ko-KR" altLang="en-US" sz="1600" dirty="0"/>
              <a:t> 곳으로</a:t>
            </a:r>
            <a:r>
              <a:rPr lang="en-US" altLang="ko-KR" sz="1600" dirty="0"/>
              <a:t>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눈이 닿는 데까지 멀리 바라보았습니다</a:t>
            </a:r>
            <a:r>
              <a:rPr lang="en-US" altLang="ko-KR" sz="1600" dirty="0"/>
              <a:t>.\n\n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그러고는 똑같이 아름다운 쪽 길을 택했습니다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이 길은 풀이 더 우거지고 발자취도 적어</a:t>
            </a:r>
            <a:r>
              <a:rPr lang="en-US" altLang="ko-KR" sz="1600" dirty="0"/>
              <a:t>,\n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누군가 더 걸어가야 할 길처럼 보였기 때문입니다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누군가 이 길을 걷는다면</a:t>
            </a:r>
            <a:r>
              <a:rPr lang="en-US" altLang="ko-KR" sz="1600" dirty="0"/>
              <a:t>,\n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다른 쪽 길과 거의 같아질 것이지만요</a:t>
            </a:r>
            <a:r>
              <a:rPr lang="en-US" altLang="ko-KR" sz="1600" dirty="0"/>
              <a:t>.\n\n</a:t>
            </a:r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그 날 아침 두 갈래 길에는 똑같이</a:t>
            </a:r>
            <a:r>
              <a:rPr lang="en-US" altLang="ko-KR" sz="1600" dirty="0"/>
              <a:t>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밟은 흔적이 없는 낙엽이 쌓여 있었습니다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아</a:t>
            </a:r>
            <a:r>
              <a:rPr lang="en-US" altLang="ko-KR" sz="1600" dirty="0"/>
              <a:t>, </a:t>
            </a:r>
            <a:r>
              <a:rPr lang="ko-KR" altLang="en-US" sz="1600" dirty="0"/>
              <a:t>나는 다음 날을 위하여 한쪽 길을 남겨두었습니다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하지만 길은 길로 이어지는 것이어서</a:t>
            </a:r>
            <a:r>
              <a:rPr lang="en-US" altLang="ko-KR" sz="1600" dirty="0"/>
              <a:t>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다시 돌아올 수는 없는 법</a:t>
            </a:r>
            <a:r>
              <a:rPr lang="en-US" altLang="ko-KR" sz="1600" dirty="0"/>
              <a:t>.\n\n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먼 훗날 어디에선가</a:t>
            </a:r>
            <a:r>
              <a:rPr lang="en-US" altLang="ko-KR" sz="1600" dirty="0"/>
              <a:t>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나는 한숨을 쉬며 말할 것입니다</a:t>
            </a:r>
            <a:r>
              <a:rPr lang="en-US" altLang="ko-KR" sz="1600" dirty="0"/>
              <a:t>.\n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숲 속에 두 갈래 길이 있었는데</a:t>
            </a:r>
            <a:r>
              <a:rPr lang="en-US" altLang="ko-KR" sz="1600" dirty="0"/>
              <a:t>,\n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나는 사람이 적게 간 길을 택했노라고</a:t>
            </a:r>
            <a:r>
              <a:rPr lang="en-US" altLang="ko-KR" sz="1600" dirty="0"/>
              <a:t>,\n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그래서 모든 것이 달라졌다고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&lt;/string&gt;</a:t>
            </a:r>
          </a:p>
          <a:p>
            <a:r>
              <a:rPr lang="en-US" altLang="ko-KR" sz="1600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26528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385" y="61187"/>
            <a:ext cx="838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폴더에 정의 파일</a:t>
            </a:r>
            <a:r>
              <a:rPr lang="en-US" altLang="ko-KR" dirty="0" smtClean="0">
                <a:solidFill>
                  <a:srgbClr val="FF0000"/>
                </a:solidFill>
              </a:rPr>
              <a:t>] </a:t>
            </a:r>
            <a:r>
              <a:rPr lang="ko-KR" altLang="en-US" dirty="0" smtClean="0">
                <a:solidFill>
                  <a:srgbClr val="FF0000"/>
                </a:solidFill>
              </a:rPr>
              <a:t>오른쪽 버튼 눌러서 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en-US" altLang="ko-KR" dirty="0" smtClean="0">
                <a:solidFill>
                  <a:srgbClr val="FF0000"/>
                </a:solidFill>
              </a:rPr>
              <a:t> resource file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8499" b="37371"/>
          <a:stretch/>
        </p:blipFill>
        <p:spPr>
          <a:xfrm>
            <a:off x="228121" y="430519"/>
            <a:ext cx="11317857" cy="61828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8958" y="4132053"/>
            <a:ext cx="1828800" cy="3105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337758" y="2424023"/>
            <a:ext cx="3795623" cy="34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02392" y="2596551"/>
            <a:ext cx="2932982" cy="4399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4" y="119599"/>
            <a:ext cx="7887321" cy="4633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17" y="896608"/>
            <a:ext cx="9829800" cy="57721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798943" y="6133381"/>
            <a:ext cx="1121434" cy="483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8890" y="438237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FF0000"/>
                </a:solidFill>
              </a:rPr>
              <a:t>해당 파일 </a:t>
            </a:r>
            <a:r>
              <a:rPr lang="en-US" altLang="ko-KR" dirty="0" smtClean="0">
                <a:solidFill>
                  <a:srgbClr val="FF0000"/>
                </a:solidFill>
              </a:rPr>
              <a:t>shape_list.xml</a:t>
            </a:r>
            <a:r>
              <a:rPr lang="ko-KR" altLang="en-US" dirty="0" smtClean="0">
                <a:solidFill>
                  <a:srgbClr val="FF0000"/>
                </a:solidFill>
              </a:rPr>
              <a:t>파일 생성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1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494" r="13992" b="26280"/>
          <a:stretch/>
        </p:blipFill>
        <p:spPr>
          <a:xfrm>
            <a:off x="241791" y="736846"/>
            <a:ext cx="11635631" cy="4963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509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[shape_list.xml]</a:t>
            </a:r>
            <a:r>
              <a:rPr lang="ko-KR" altLang="en-US" dirty="0" smtClean="0">
                <a:solidFill>
                  <a:prstClr val="black"/>
                </a:solidFill>
              </a:rPr>
              <a:t>파일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6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385" y="-70178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[shape_list.xml]</a:t>
            </a:r>
            <a:r>
              <a:rPr lang="ko-KR" altLang="en-US" dirty="0" smtClean="0">
                <a:solidFill>
                  <a:srgbClr val="FF0000"/>
                </a:solidFill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9841" y="454429"/>
            <a:ext cx="1020505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&lt;shape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android:shape</a:t>
            </a:r>
            <a:r>
              <a:rPr lang="en-US" altLang="ko-KR" dirty="0"/>
              <a:t>="rectangle"  &gt;</a:t>
            </a:r>
          </a:p>
          <a:p>
            <a:endParaRPr lang="en-US" altLang="ko-KR" dirty="0"/>
          </a:p>
          <a:p>
            <a:r>
              <a:rPr lang="en-US" altLang="ko-KR" dirty="0"/>
              <a:t>    &lt;solid </a:t>
            </a:r>
            <a:r>
              <a:rPr lang="en-US" altLang="ko-KR" dirty="0" err="1"/>
              <a:t>android:color</a:t>
            </a:r>
            <a:r>
              <a:rPr lang="en-US" altLang="ko-KR" dirty="0"/>
              <a:t>="#1061380B" /&gt;</a:t>
            </a:r>
          </a:p>
          <a:p>
            <a:endParaRPr lang="en-US" altLang="ko-KR" dirty="0"/>
          </a:p>
          <a:p>
            <a:r>
              <a:rPr lang="en-US" altLang="ko-KR" dirty="0"/>
              <a:t>    &lt;stroke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android:width</a:t>
            </a:r>
            <a:r>
              <a:rPr lang="en-US" altLang="ko-KR" dirty="0"/>
              <a:t>="1dp"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android:color</a:t>
            </a:r>
            <a:r>
              <a:rPr lang="en-US" altLang="ko-KR" dirty="0"/>
              <a:t>="#000000" &gt;</a:t>
            </a:r>
          </a:p>
          <a:p>
            <a:r>
              <a:rPr lang="en-US" altLang="ko-KR" dirty="0"/>
              <a:t>    &lt;/stroke&gt;</a:t>
            </a:r>
          </a:p>
          <a:p>
            <a:endParaRPr lang="en-US" altLang="ko-KR" dirty="0"/>
          </a:p>
          <a:p>
            <a:r>
              <a:rPr lang="en-US" altLang="ko-KR" dirty="0"/>
              <a:t>    &lt;padding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android:top</a:t>
            </a:r>
            <a:r>
              <a:rPr lang="en-US" altLang="ko-KR" dirty="0"/>
              <a:t>="5dp"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android:bottom</a:t>
            </a:r>
            <a:r>
              <a:rPr lang="en-US" altLang="ko-KR" dirty="0"/>
              <a:t>="5dp" &gt;</a:t>
            </a:r>
          </a:p>
          <a:p>
            <a:r>
              <a:rPr lang="en-US" altLang="ko-KR" dirty="0"/>
              <a:t>    &lt;/padding&gt;</a:t>
            </a:r>
          </a:p>
          <a:p>
            <a:endParaRPr lang="en-US" altLang="ko-KR" dirty="0"/>
          </a:p>
          <a:p>
            <a:r>
              <a:rPr lang="en-US" altLang="ko-KR" dirty="0"/>
              <a:t>    &lt;corners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android:radius</a:t>
            </a:r>
            <a:r>
              <a:rPr lang="en-US" altLang="ko-KR" dirty="0"/>
              <a:t>="10dp" &gt;</a:t>
            </a:r>
          </a:p>
          <a:p>
            <a:r>
              <a:rPr lang="en-US" altLang="ko-KR" dirty="0"/>
              <a:t>    &lt;/corners&gt;</a:t>
            </a:r>
          </a:p>
          <a:p>
            <a:r>
              <a:rPr lang="en-US" altLang="ko-KR" dirty="0"/>
              <a:t>&lt;/shape&gt;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02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5097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[shape_title.xml]</a:t>
            </a:r>
            <a:r>
              <a:rPr lang="ko-KR" altLang="en-US" dirty="0" smtClean="0">
                <a:solidFill>
                  <a:prstClr val="black"/>
                </a:solidFill>
              </a:rPr>
              <a:t>파일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2" y="568804"/>
            <a:ext cx="9829800" cy="57721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32785" y="5814204"/>
            <a:ext cx="1138687" cy="474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8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833</Words>
  <Application>Microsoft Office PowerPoint</Application>
  <PresentationFormat>와이드스크린</PresentationFormat>
  <Paragraphs>161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제25강 리니어 레이아웃 응용실습(2)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155</cp:revision>
  <dcterms:created xsi:type="dcterms:W3CDTF">2018-03-27T14:43:58Z</dcterms:created>
  <dcterms:modified xsi:type="dcterms:W3CDTF">2023-04-23T12:47:09Z</dcterms:modified>
</cp:coreProperties>
</file>